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195FC-A015-4CEE-876A-1B8DC8F55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5363D-F2DD-4520-83D0-0190FF495B73}" type="datetimeFigureOut">
              <a:rPr lang="ru-RU"/>
              <a:pPr>
                <a:defRPr/>
              </a:pPr>
              <a:t>25.07.2018</a:t>
            </a:fld>
            <a:endParaRPr lang="ru-RU"/>
          </a:p>
        </p:txBody>
      </p:sp>
    </p:spTree>
  </p:cSld>
  <p:clrMapOvr>
    <a:masterClrMapping/>
  </p:clrMapOvr>
  <p:transition spd="slow" advTm="3713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51556-D1CC-4EF4-9081-2228C6695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3C255-9913-49EF-B5A5-83458F4F593D}" type="datetimeFigureOut">
              <a:rPr lang="ru-RU"/>
              <a:pPr>
                <a:defRPr/>
              </a:pPr>
              <a:t>25.07.2018</a:t>
            </a:fld>
            <a:endParaRPr lang="ru-RU"/>
          </a:p>
        </p:txBody>
      </p:sp>
    </p:spTree>
  </p:cSld>
  <p:clrMapOvr>
    <a:masterClrMapping/>
  </p:clrMapOvr>
  <p:transition spd="slow" advTm="3713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48E7E-2DAE-4B01-8FFA-750C6D02A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5C3A-C2F0-4E5D-AEAF-F4E29EC1A5A6}" type="datetimeFigureOut">
              <a:rPr lang="ru-RU"/>
              <a:pPr>
                <a:defRPr/>
              </a:pPr>
              <a:t>25.07.2018</a:t>
            </a:fld>
            <a:endParaRPr lang="ru-RU"/>
          </a:p>
        </p:txBody>
      </p:sp>
    </p:spTree>
  </p:cSld>
  <p:clrMapOvr>
    <a:masterClrMapping/>
  </p:clrMapOvr>
  <p:transition spd="slow" advTm="3713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D4DB8-C969-406D-AD66-27A46B75D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3D38F-306A-4C27-81A4-61236CFB0026}" type="datetimeFigureOut">
              <a:rPr lang="ru-RU"/>
              <a:pPr>
                <a:defRPr/>
              </a:pPr>
              <a:t>25.07.2018</a:t>
            </a:fld>
            <a:endParaRPr lang="ru-RU"/>
          </a:p>
        </p:txBody>
      </p:sp>
    </p:spTree>
  </p:cSld>
  <p:clrMapOvr>
    <a:masterClrMapping/>
  </p:clrMapOvr>
  <p:transition spd="slow" advTm="3713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EF200-5BD5-4650-9AB0-A9663B8E4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7AFB-F9A8-47BD-9B3A-BC9981C977B3}" type="datetimeFigureOut">
              <a:rPr lang="ru-RU"/>
              <a:pPr>
                <a:defRPr/>
              </a:pPr>
              <a:t>25.07.2018</a:t>
            </a:fld>
            <a:endParaRPr lang="ru-RU"/>
          </a:p>
        </p:txBody>
      </p:sp>
    </p:spTree>
  </p:cSld>
  <p:clrMapOvr>
    <a:masterClrMapping/>
  </p:clrMapOvr>
  <p:transition spd="slow" advTm="3713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B49B-F640-4F14-BDF9-9ABCF3FBB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90BC-1504-4FE2-917D-6D56D6E21295}" type="datetimeFigureOut">
              <a:rPr lang="ru-RU"/>
              <a:pPr>
                <a:defRPr/>
              </a:pPr>
              <a:t>25.07.2018</a:t>
            </a:fld>
            <a:endParaRPr lang="ru-RU"/>
          </a:p>
        </p:txBody>
      </p:sp>
    </p:spTree>
  </p:cSld>
  <p:clrMapOvr>
    <a:masterClrMapping/>
  </p:clrMapOvr>
  <p:transition spd="slow" advTm="3713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928C5-8AA1-4E11-94BE-AB4D28556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86CBC-F931-4043-8793-DDCBA1C007C6}" type="datetimeFigureOut">
              <a:rPr lang="ru-RU"/>
              <a:pPr>
                <a:defRPr/>
              </a:pPr>
              <a:t>25.07.2018</a:t>
            </a:fld>
            <a:endParaRPr lang="ru-RU"/>
          </a:p>
        </p:txBody>
      </p:sp>
    </p:spTree>
  </p:cSld>
  <p:clrMapOvr>
    <a:masterClrMapping/>
  </p:clrMapOvr>
  <p:transition spd="slow" advTm="3713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6669-964D-4ACD-A438-04D49AD32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81A8-4A19-4123-9B3F-6FDDE1C52A8D}" type="datetimeFigureOut">
              <a:rPr lang="ru-RU"/>
              <a:pPr>
                <a:defRPr/>
              </a:pPr>
              <a:t>25.07.2018</a:t>
            </a:fld>
            <a:endParaRPr lang="ru-RU"/>
          </a:p>
        </p:txBody>
      </p:sp>
    </p:spTree>
  </p:cSld>
  <p:clrMapOvr>
    <a:masterClrMapping/>
  </p:clrMapOvr>
  <p:transition spd="slow" advTm="3713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534ED-C13F-48B1-9D4B-71CC9CC50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C8C4C-CC87-4043-960F-778EE76BC5C1}" type="datetimeFigureOut">
              <a:rPr lang="ru-RU"/>
              <a:pPr>
                <a:defRPr/>
              </a:pPr>
              <a:t>25.07.2018</a:t>
            </a:fld>
            <a:endParaRPr lang="ru-RU"/>
          </a:p>
        </p:txBody>
      </p:sp>
    </p:spTree>
  </p:cSld>
  <p:clrMapOvr>
    <a:masterClrMapping/>
  </p:clrMapOvr>
  <p:transition spd="slow" advTm="3713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421F0-5A9A-49FC-9C74-A820459F7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B3F0-03DC-4F2A-9E9C-D9C818A62B37}" type="datetimeFigureOut">
              <a:rPr lang="ru-RU"/>
              <a:pPr>
                <a:defRPr/>
              </a:pPr>
              <a:t>25.07.2018</a:t>
            </a:fld>
            <a:endParaRPr lang="ru-RU"/>
          </a:p>
        </p:txBody>
      </p:sp>
    </p:spTree>
  </p:cSld>
  <p:clrMapOvr>
    <a:masterClrMapping/>
  </p:clrMapOvr>
  <p:transition spd="slow" advTm="3713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AF42-F0AE-4D8A-9B0F-8FFE36560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A3B51-1C36-4988-96DF-E0394239B23E}" type="datetimeFigureOut">
              <a:rPr lang="ru-RU"/>
              <a:pPr>
                <a:defRPr/>
              </a:pPr>
              <a:t>25.07.2018</a:t>
            </a:fld>
            <a:endParaRPr lang="ru-RU"/>
          </a:p>
        </p:txBody>
      </p:sp>
    </p:spTree>
  </p:cSld>
  <p:clrMapOvr>
    <a:masterClrMapping/>
  </p:clrMapOvr>
  <p:transition spd="slow" advTm="3713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CB63AF-A0AC-4B60-A9D4-B357D642C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76A129-57DF-498A-9113-0BB24D3212E4}" type="datetimeFigureOut">
              <a:rPr lang="ru-RU"/>
              <a:pPr>
                <a:defRPr/>
              </a:pPr>
              <a:t>25.07.2018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 advTm="3713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404813"/>
            <a:ext cx="7543800" cy="58324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70C0"/>
                </a:solidFill>
              </a:rPr>
              <a:t>Региональный и заключительный этапы Всероссийской олимпиады профессионального мастерства среди обучающихся СПО по УГС 49.00.00 Физическая культура и спорт</a:t>
            </a:r>
            <a:endParaRPr lang="ru-RU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Tm="2304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E:\Для видеопрезентации\олимпиада в колледже\UOm-bCBap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288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E:\Для видеопрезентации\олимпиада\small_information_items_5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47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E:\Для видеопрезентации\олимпиада\small_information_items_55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39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E:\Для видеопрезентации\олимпиада\small_information_items_5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6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E:\Для видеопрезентации\олимпиада\small_information_items_5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746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E:\Для видеопрезентации\олимпиада\small_information_items_5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56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E:\Для видеопрезентации\олимпиада\small_information_items_5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-411163"/>
            <a:ext cx="5688013" cy="758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847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E:\Для видеопрезентации\олимпиада в колледже\4gfcOEHYXW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83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E:\Для видеопрезентации\олимпиада в колледже\4SM-6kkw2Q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5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E:\Для видеопрезентации\олимпиада в колледже\_YmXDaveQY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344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E:\Для видеопрезентации\олимпиада в колледже\6Fa9sIqks4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3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E:\Для видеопрезентации\олимпиада в колледже\mKsXZSyvkQ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87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E:\Для видеопрезентации\олимпиада в колледже\npUqhGKo7i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3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E:\Для видеопрезентации\олимпиада в колледже\PldighmuT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256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E:\Для видеопрезентации\олимпиада в колледже\sgRy1ESSrW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469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18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Cambria</vt:lpstr>
      <vt:lpstr>Соседство</vt:lpstr>
      <vt:lpstr>Региональный и заключительный этапы Всероссийской олимпиады профессионального мастерства среди обучающихся СПО по УГС 49.00.00 Физическая культура и спорт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и спорт</dc:title>
  <dc:creator>Юлия</dc:creator>
  <cp:lastModifiedBy>user</cp:lastModifiedBy>
  <cp:revision>4</cp:revision>
  <dcterms:created xsi:type="dcterms:W3CDTF">2018-07-23T06:17:31Z</dcterms:created>
  <dcterms:modified xsi:type="dcterms:W3CDTF">2018-07-25T09:55:52Z</dcterms:modified>
</cp:coreProperties>
</file>